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63" r:id="rId2"/>
    <p:sldId id="266" r:id="rId3"/>
    <p:sldId id="261" r:id="rId4"/>
    <p:sldId id="268" r:id="rId5"/>
    <p:sldId id="269" r:id="rId6"/>
    <p:sldId id="259" r:id="rId7"/>
    <p:sldId id="258" r:id="rId8"/>
    <p:sldId id="267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9A615-9D0C-41A0-9EB0-F82078F3F30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1F24BC-2B7A-45B9-AB24-2A62DBEAB5B6}">
      <dgm:prSet phldrT="[文字]"/>
      <dgm:spPr/>
      <dgm:t>
        <a:bodyPr/>
        <a:lstStyle/>
        <a:p>
          <a:r>
            <a:rPr lang="zh-TW" altLang="en-US" dirty="0"/>
            <a:t>設定專題</a:t>
          </a:r>
        </a:p>
      </dgm:t>
    </dgm:pt>
    <dgm:pt modelId="{3AFC23DB-815E-4484-A96F-17ECD5389129}" type="parTrans" cxnId="{D5216053-8309-4755-BE96-E0B5C6D9476C}">
      <dgm:prSet/>
      <dgm:spPr/>
      <dgm:t>
        <a:bodyPr/>
        <a:lstStyle/>
        <a:p>
          <a:endParaRPr lang="zh-TW" altLang="en-US"/>
        </a:p>
      </dgm:t>
    </dgm:pt>
    <dgm:pt modelId="{898AFB05-28C7-43BC-8471-4C452465052A}" type="sibTrans" cxnId="{D5216053-8309-4755-BE96-E0B5C6D9476C}">
      <dgm:prSet/>
      <dgm:spPr/>
      <dgm:t>
        <a:bodyPr/>
        <a:lstStyle/>
        <a:p>
          <a:endParaRPr lang="zh-TW" altLang="en-US"/>
        </a:p>
      </dgm:t>
    </dgm:pt>
    <dgm:pt modelId="{CF79227B-2655-40FD-A117-6FB330336D74}">
      <dgm:prSet phldrT="[文字]"/>
      <dgm:spPr/>
      <dgm:t>
        <a:bodyPr/>
        <a:lstStyle/>
        <a:p>
          <a:r>
            <a:rPr lang="zh-TW" altLang="en-US" dirty="0"/>
            <a:t>資料收集</a:t>
          </a:r>
        </a:p>
      </dgm:t>
    </dgm:pt>
    <dgm:pt modelId="{487D261A-A3EA-40B2-B792-8DDB723A6FE3}" type="parTrans" cxnId="{C07A925C-8735-4478-9112-BE53E865CA35}">
      <dgm:prSet/>
      <dgm:spPr/>
      <dgm:t>
        <a:bodyPr/>
        <a:lstStyle/>
        <a:p>
          <a:endParaRPr lang="zh-TW" altLang="en-US"/>
        </a:p>
      </dgm:t>
    </dgm:pt>
    <dgm:pt modelId="{DCC149F4-BDE5-40EE-8C0D-B2396389F054}" type="sibTrans" cxnId="{C07A925C-8735-4478-9112-BE53E865CA35}">
      <dgm:prSet/>
      <dgm:spPr/>
      <dgm:t>
        <a:bodyPr/>
        <a:lstStyle/>
        <a:p>
          <a:endParaRPr lang="zh-TW" altLang="en-US"/>
        </a:p>
      </dgm:t>
    </dgm:pt>
    <dgm:pt modelId="{0C56D8E5-EDA1-4780-9CC2-77B859937A86}">
      <dgm:prSet phldrT="[文字]"/>
      <dgm:spPr/>
      <dgm:t>
        <a:bodyPr/>
        <a:lstStyle/>
        <a:p>
          <a:r>
            <a:rPr lang="zh-TW" altLang="en-US" dirty="0"/>
            <a:t>架構圖設計</a:t>
          </a:r>
        </a:p>
      </dgm:t>
    </dgm:pt>
    <dgm:pt modelId="{7645914F-9A30-42B5-A715-FBEFC3E72EA2}" type="parTrans" cxnId="{A47643A3-FF9E-44B6-B733-1E1945B06405}">
      <dgm:prSet/>
      <dgm:spPr/>
      <dgm:t>
        <a:bodyPr/>
        <a:lstStyle/>
        <a:p>
          <a:endParaRPr lang="zh-TW" altLang="en-US"/>
        </a:p>
      </dgm:t>
    </dgm:pt>
    <dgm:pt modelId="{46D0B97D-8A54-44F1-B5BB-E5338D9BDE63}" type="sibTrans" cxnId="{A47643A3-FF9E-44B6-B733-1E1945B06405}">
      <dgm:prSet/>
      <dgm:spPr/>
      <dgm:t>
        <a:bodyPr/>
        <a:lstStyle/>
        <a:p>
          <a:endParaRPr lang="zh-TW" altLang="en-US"/>
        </a:p>
      </dgm:t>
    </dgm:pt>
    <dgm:pt modelId="{2869AB6A-C702-4FC9-8FB0-8B50306732C7}">
      <dgm:prSet phldrT="[文字]"/>
      <dgm:spPr/>
      <dgm:t>
        <a:bodyPr/>
        <a:lstStyle/>
        <a:p>
          <a:r>
            <a:rPr lang="zh-TW" altLang="en-US" dirty="0"/>
            <a:t>程式編寫</a:t>
          </a:r>
        </a:p>
      </dgm:t>
    </dgm:pt>
    <dgm:pt modelId="{600B901F-CB2B-4ED5-A29D-57053BF13EF3}" type="parTrans" cxnId="{C7B81799-9A2D-46DE-A39C-24F43AB2269D}">
      <dgm:prSet/>
      <dgm:spPr/>
      <dgm:t>
        <a:bodyPr/>
        <a:lstStyle/>
        <a:p>
          <a:endParaRPr lang="zh-TW" altLang="en-US"/>
        </a:p>
      </dgm:t>
    </dgm:pt>
    <dgm:pt modelId="{732A1EF3-6270-42B4-90D2-01627577EA59}" type="sibTrans" cxnId="{C7B81799-9A2D-46DE-A39C-24F43AB2269D}">
      <dgm:prSet/>
      <dgm:spPr/>
      <dgm:t>
        <a:bodyPr/>
        <a:lstStyle/>
        <a:p>
          <a:endParaRPr lang="zh-TW" altLang="en-US"/>
        </a:p>
      </dgm:t>
    </dgm:pt>
    <dgm:pt modelId="{F3CE6374-E99B-437F-BA52-1CE0FA0727ED}">
      <dgm:prSet phldrT="[文字]"/>
      <dgm:spPr/>
      <dgm:t>
        <a:bodyPr/>
        <a:lstStyle/>
        <a:p>
          <a:r>
            <a:rPr lang="zh-TW" altLang="en-US" dirty="0"/>
            <a:t>測試</a:t>
          </a:r>
          <a:r>
            <a:rPr lang="en-US" altLang="zh-TW" dirty="0"/>
            <a:t>&amp;</a:t>
          </a:r>
          <a:r>
            <a:rPr lang="zh-TW" altLang="en-US" dirty="0"/>
            <a:t>修改</a:t>
          </a:r>
        </a:p>
      </dgm:t>
    </dgm:pt>
    <dgm:pt modelId="{074F8E9A-B1CF-406E-BCF8-B64F8C58D15B}" type="parTrans" cxnId="{80CBD4EE-59A8-4E47-ACB7-C5FE94CA0497}">
      <dgm:prSet/>
      <dgm:spPr/>
      <dgm:t>
        <a:bodyPr/>
        <a:lstStyle/>
        <a:p>
          <a:endParaRPr lang="zh-TW" altLang="en-US"/>
        </a:p>
      </dgm:t>
    </dgm:pt>
    <dgm:pt modelId="{D2F0113D-E08E-44C3-AA56-ED7423C74B80}" type="sibTrans" cxnId="{80CBD4EE-59A8-4E47-ACB7-C5FE94CA0497}">
      <dgm:prSet/>
      <dgm:spPr/>
      <dgm:t>
        <a:bodyPr/>
        <a:lstStyle/>
        <a:p>
          <a:endParaRPr lang="zh-TW" altLang="en-US"/>
        </a:p>
      </dgm:t>
    </dgm:pt>
    <dgm:pt modelId="{EDBCF3F5-9360-4876-879F-BACAE6A13EB4}">
      <dgm:prSet phldrT="[文字]"/>
      <dgm:spPr/>
      <dgm:t>
        <a:bodyPr/>
        <a:lstStyle/>
        <a:p>
          <a:r>
            <a:rPr lang="zh-TW" altLang="en-US" dirty="0"/>
            <a:t>外格製作</a:t>
          </a:r>
          <a:r>
            <a:rPr lang="en-US" altLang="zh-TW" dirty="0"/>
            <a:t>&amp;</a:t>
          </a:r>
          <a:r>
            <a:rPr lang="zh-TW" altLang="en-US" dirty="0"/>
            <a:t>組裝</a:t>
          </a:r>
        </a:p>
      </dgm:t>
    </dgm:pt>
    <dgm:pt modelId="{324F1397-8120-4D2D-B3CF-7EB5741756FC}" type="parTrans" cxnId="{D0662B71-BEE8-4C10-89B3-3FD0125CF355}">
      <dgm:prSet/>
      <dgm:spPr/>
      <dgm:t>
        <a:bodyPr/>
        <a:lstStyle/>
        <a:p>
          <a:endParaRPr lang="zh-TW" altLang="en-US"/>
        </a:p>
      </dgm:t>
    </dgm:pt>
    <dgm:pt modelId="{31A3501F-C9DC-4F84-83F8-2BA9F4A6BFFF}" type="sibTrans" cxnId="{D0662B71-BEE8-4C10-89B3-3FD0125CF355}">
      <dgm:prSet/>
      <dgm:spPr/>
      <dgm:t>
        <a:bodyPr/>
        <a:lstStyle/>
        <a:p>
          <a:endParaRPr lang="zh-TW" altLang="en-US"/>
        </a:p>
      </dgm:t>
    </dgm:pt>
    <dgm:pt modelId="{5BFD200F-FA60-48AB-93EB-EEDAD20FF1D8}">
      <dgm:prSet phldrT="[文字]"/>
      <dgm:spPr/>
      <dgm:t>
        <a:bodyPr/>
        <a:lstStyle/>
        <a:p>
          <a:r>
            <a:rPr lang="zh-TW" altLang="en-US" dirty="0"/>
            <a:t>資料收集</a:t>
          </a:r>
        </a:p>
      </dgm:t>
    </dgm:pt>
    <dgm:pt modelId="{9869BC39-8E66-496B-8A56-CDD2766E0787}" type="parTrans" cxnId="{D451BEC8-7275-4053-8280-CE79E8C11C0D}">
      <dgm:prSet/>
      <dgm:spPr/>
      <dgm:t>
        <a:bodyPr/>
        <a:lstStyle/>
        <a:p>
          <a:endParaRPr lang="zh-TW" altLang="en-US"/>
        </a:p>
      </dgm:t>
    </dgm:pt>
    <dgm:pt modelId="{EAB545C7-4069-4BC4-B18D-84DCE439DC67}" type="sibTrans" cxnId="{D451BEC8-7275-4053-8280-CE79E8C11C0D}">
      <dgm:prSet/>
      <dgm:spPr/>
      <dgm:t>
        <a:bodyPr/>
        <a:lstStyle/>
        <a:p>
          <a:endParaRPr lang="zh-TW" altLang="en-US"/>
        </a:p>
      </dgm:t>
    </dgm:pt>
    <dgm:pt modelId="{3CEBC444-E93E-4D38-9C20-6D212E2B883C}">
      <dgm:prSet phldrT="[文字]"/>
      <dgm:spPr/>
      <dgm:t>
        <a:bodyPr/>
        <a:lstStyle/>
        <a:p>
          <a:r>
            <a:rPr lang="zh-TW" altLang="en-US" dirty="0"/>
            <a:t>討論</a:t>
          </a:r>
          <a:r>
            <a:rPr lang="en-US" altLang="zh-TW" dirty="0"/>
            <a:t>&amp;</a:t>
          </a:r>
          <a:r>
            <a:rPr lang="zh-TW" altLang="en-US" dirty="0"/>
            <a:t>檢討</a:t>
          </a:r>
        </a:p>
      </dgm:t>
    </dgm:pt>
    <dgm:pt modelId="{DA51C071-B403-49B5-B82A-C9FF7DED7E94}" type="parTrans" cxnId="{0090F9B5-69BB-4122-A1D7-B5DD2C23505C}">
      <dgm:prSet/>
      <dgm:spPr/>
      <dgm:t>
        <a:bodyPr/>
        <a:lstStyle/>
        <a:p>
          <a:endParaRPr lang="zh-TW" altLang="en-US"/>
        </a:p>
      </dgm:t>
    </dgm:pt>
    <dgm:pt modelId="{1F89CB06-7FEA-4C17-9B09-B16E0714AE4C}" type="sibTrans" cxnId="{0090F9B5-69BB-4122-A1D7-B5DD2C23505C}">
      <dgm:prSet/>
      <dgm:spPr/>
      <dgm:t>
        <a:bodyPr/>
        <a:lstStyle/>
        <a:p>
          <a:endParaRPr lang="zh-TW" altLang="en-US"/>
        </a:p>
      </dgm:t>
    </dgm:pt>
    <dgm:pt modelId="{7CAFC191-A3EF-48A6-AF37-E6F103682ABA}">
      <dgm:prSet phldrT="[文字]"/>
      <dgm:spPr/>
      <dgm:t>
        <a:bodyPr/>
        <a:lstStyle/>
        <a:p>
          <a:r>
            <a:rPr lang="zh-TW" altLang="en-US" dirty="0"/>
            <a:t>結束</a:t>
          </a:r>
        </a:p>
      </dgm:t>
    </dgm:pt>
    <dgm:pt modelId="{569F2F4C-4822-4A85-B075-C8D7F3D17689}" type="parTrans" cxnId="{12BBAFC9-718E-436B-BA9B-B84471FA887A}">
      <dgm:prSet/>
      <dgm:spPr/>
      <dgm:t>
        <a:bodyPr/>
        <a:lstStyle/>
        <a:p>
          <a:endParaRPr lang="zh-TW" altLang="en-US"/>
        </a:p>
      </dgm:t>
    </dgm:pt>
    <dgm:pt modelId="{C924CDDF-8AB4-4023-B1B4-AD3DA68038D7}" type="sibTrans" cxnId="{12BBAFC9-718E-436B-BA9B-B84471FA887A}">
      <dgm:prSet/>
      <dgm:spPr/>
      <dgm:t>
        <a:bodyPr/>
        <a:lstStyle/>
        <a:p>
          <a:endParaRPr lang="zh-TW" altLang="en-US"/>
        </a:p>
      </dgm:t>
    </dgm:pt>
    <dgm:pt modelId="{07BB987E-3F33-46A4-AA37-83BA3EA269E2}" type="pres">
      <dgm:prSet presAssocID="{46B9A615-9D0C-41A0-9EB0-F82078F3F302}" presName="Name0" presStyleCnt="0">
        <dgm:presLayoutVars>
          <dgm:dir/>
          <dgm:resizeHandles val="exact"/>
        </dgm:presLayoutVars>
      </dgm:prSet>
      <dgm:spPr/>
    </dgm:pt>
    <dgm:pt modelId="{238C6889-CCC9-4ECA-859E-D9B32D47D07B}" type="pres">
      <dgm:prSet presAssocID="{391F24BC-2B7A-45B9-AB24-2A62DBEAB5B6}" presName="node" presStyleLbl="node1" presStyleIdx="0" presStyleCnt="9" custLinFactNeighborX="-4429" custLinFactNeighborY="11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AE13D3-7A09-4936-A029-0D40470C3B88}" type="pres">
      <dgm:prSet presAssocID="{898AFB05-28C7-43BC-8471-4C452465052A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772A3BFA-C7AB-4B82-893C-395320A40145}" type="pres">
      <dgm:prSet presAssocID="{898AFB05-28C7-43BC-8471-4C452465052A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6E4C5A96-434E-4D52-8BC1-731B50B5095D}" type="pres">
      <dgm:prSet presAssocID="{CF79227B-2655-40FD-A117-6FB330336D7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208FBD-5FBF-4298-82F1-43FD359CF56A}" type="pres">
      <dgm:prSet presAssocID="{DCC149F4-BDE5-40EE-8C0D-B2396389F054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435A02E1-9EA1-4895-9281-582DAEE1CC14}" type="pres">
      <dgm:prSet presAssocID="{DCC149F4-BDE5-40EE-8C0D-B2396389F054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5077DE35-8DA3-4E9C-B133-CF6877F154DF}" type="pres">
      <dgm:prSet presAssocID="{0C56D8E5-EDA1-4780-9CC2-77B859937A8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A6F1A6-AE5F-4E81-A0F4-4A08D8B706B0}" type="pres">
      <dgm:prSet presAssocID="{46D0B97D-8A54-44F1-B5BB-E5338D9BDE63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6B39AD93-9AA3-4B5F-B885-F0657AF0FB85}" type="pres">
      <dgm:prSet presAssocID="{46D0B97D-8A54-44F1-B5BB-E5338D9BDE63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B40C2615-967F-4E2B-AD2C-E70A23029536}" type="pres">
      <dgm:prSet presAssocID="{2869AB6A-C702-4FC9-8FB0-8B50306732C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9A36FF-5B93-4398-B8F6-CA03D528E2EB}" type="pres">
      <dgm:prSet presAssocID="{732A1EF3-6270-42B4-90D2-01627577EA59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24497B5B-8694-4C9C-AEB9-EFDEF63F6337}" type="pres">
      <dgm:prSet presAssocID="{732A1EF3-6270-42B4-90D2-01627577EA59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FB9A0B85-91DD-48C5-880B-CB7317D5AE99}" type="pres">
      <dgm:prSet presAssocID="{F3CE6374-E99B-437F-BA52-1CE0FA0727E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FB3AFC-EFC8-4BD8-833B-D5AFE6EDF8B1}" type="pres">
      <dgm:prSet presAssocID="{D2F0113D-E08E-44C3-AA56-ED7423C74B80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01F578B0-75B3-45D4-B99C-B211AFEE061B}" type="pres">
      <dgm:prSet presAssocID="{D2F0113D-E08E-44C3-AA56-ED7423C74B80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48D9B466-C79A-4DDC-8E7A-C105C2B4C9AD}" type="pres">
      <dgm:prSet presAssocID="{EDBCF3F5-9360-4876-879F-BACAE6A13EB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F41DB5-EF04-498A-BB75-0F6F66F46CA9}" type="pres">
      <dgm:prSet presAssocID="{31A3501F-C9DC-4F84-83F8-2BA9F4A6BFFF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440E052A-4DF6-49DA-AF76-A66F7125DCD1}" type="pres">
      <dgm:prSet presAssocID="{31A3501F-C9DC-4F84-83F8-2BA9F4A6BFFF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08C28338-4E5A-4BA8-A8CD-BE08539F1860}" type="pres">
      <dgm:prSet presAssocID="{5BFD200F-FA60-48AB-93EB-EEDAD20FF1D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D8DF2-EB37-4FC9-9BBA-B678029A8885}" type="pres">
      <dgm:prSet presAssocID="{EAB545C7-4069-4BC4-B18D-84DCE439DC67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BF50BF2C-DF3E-402A-93D9-2D79E00C27BF}" type="pres">
      <dgm:prSet presAssocID="{EAB545C7-4069-4BC4-B18D-84DCE439DC67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8EADD703-91D6-482D-81FD-51DDD642A373}" type="pres">
      <dgm:prSet presAssocID="{3CEBC444-E93E-4D38-9C20-6D212E2B883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71E4-AB0E-47C4-8470-84D090C04835}" type="pres">
      <dgm:prSet presAssocID="{1F89CB06-7FEA-4C17-9B09-B16E0714AE4C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DC527465-7947-4E48-819C-0304C4B2B6E4}" type="pres">
      <dgm:prSet presAssocID="{1F89CB06-7FEA-4C17-9B09-B16E0714AE4C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FEF41D45-854C-4BD1-A475-314A3A9D2287}" type="pres">
      <dgm:prSet presAssocID="{7CAFC191-A3EF-48A6-AF37-E6F103682AB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E0E2ED-F570-4480-85E6-B3D6D757C2C6}" type="presOf" srcId="{F3CE6374-E99B-437F-BA52-1CE0FA0727ED}" destId="{FB9A0B85-91DD-48C5-880B-CB7317D5AE99}" srcOrd="0" destOrd="0" presId="urn:microsoft.com/office/officeart/2005/8/layout/process1"/>
    <dgm:cxn modelId="{F7B2CCE5-B0C1-47EE-8846-C502CF79EBFB}" type="presOf" srcId="{898AFB05-28C7-43BC-8471-4C452465052A}" destId="{772A3BFA-C7AB-4B82-893C-395320A40145}" srcOrd="1" destOrd="0" presId="urn:microsoft.com/office/officeart/2005/8/layout/process1"/>
    <dgm:cxn modelId="{89F78C8A-8E39-4C79-B979-A4F9930ABFBA}" type="presOf" srcId="{732A1EF3-6270-42B4-90D2-01627577EA59}" destId="{24497B5B-8694-4C9C-AEB9-EFDEF63F6337}" srcOrd="1" destOrd="0" presId="urn:microsoft.com/office/officeart/2005/8/layout/process1"/>
    <dgm:cxn modelId="{88A53FCC-1B54-476C-8BDC-9F9C6173A614}" type="presOf" srcId="{7CAFC191-A3EF-48A6-AF37-E6F103682ABA}" destId="{FEF41D45-854C-4BD1-A475-314A3A9D2287}" srcOrd="0" destOrd="0" presId="urn:microsoft.com/office/officeart/2005/8/layout/process1"/>
    <dgm:cxn modelId="{3713B38C-A84F-4911-B811-1F5121F8F7E4}" type="presOf" srcId="{898AFB05-28C7-43BC-8471-4C452465052A}" destId="{ADAE13D3-7A09-4936-A029-0D40470C3B88}" srcOrd="0" destOrd="0" presId="urn:microsoft.com/office/officeart/2005/8/layout/process1"/>
    <dgm:cxn modelId="{DB91F5C1-1EF5-4BDD-A045-AFCCA97D09A8}" type="presOf" srcId="{732A1EF3-6270-42B4-90D2-01627577EA59}" destId="{C89A36FF-5B93-4398-B8F6-CA03D528E2EB}" srcOrd="0" destOrd="0" presId="urn:microsoft.com/office/officeart/2005/8/layout/process1"/>
    <dgm:cxn modelId="{18CB97FD-235B-4A38-9BD9-5BDD6BF66B2B}" type="presOf" srcId="{2869AB6A-C702-4FC9-8FB0-8B50306732C7}" destId="{B40C2615-967F-4E2B-AD2C-E70A23029536}" srcOrd="0" destOrd="0" presId="urn:microsoft.com/office/officeart/2005/8/layout/process1"/>
    <dgm:cxn modelId="{330549DD-7FD5-44D2-998B-EB274D3E0510}" type="presOf" srcId="{DCC149F4-BDE5-40EE-8C0D-B2396389F054}" destId="{E5208FBD-5FBF-4298-82F1-43FD359CF56A}" srcOrd="0" destOrd="0" presId="urn:microsoft.com/office/officeart/2005/8/layout/process1"/>
    <dgm:cxn modelId="{26026971-D300-4281-BF4C-F893BED44545}" type="presOf" srcId="{46D0B97D-8A54-44F1-B5BB-E5338D9BDE63}" destId="{6B39AD93-9AA3-4B5F-B885-F0657AF0FB85}" srcOrd="1" destOrd="0" presId="urn:microsoft.com/office/officeart/2005/8/layout/process1"/>
    <dgm:cxn modelId="{7E7160B4-1CD5-4224-A48C-CF9724205F51}" type="presOf" srcId="{EDBCF3F5-9360-4876-879F-BACAE6A13EB4}" destId="{48D9B466-C79A-4DDC-8E7A-C105C2B4C9AD}" srcOrd="0" destOrd="0" presId="urn:microsoft.com/office/officeart/2005/8/layout/process1"/>
    <dgm:cxn modelId="{C7B81799-9A2D-46DE-A39C-24F43AB2269D}" srcId="{46B9A615-9D0C-41A0-9EB0-F82078F3F302}" destId="{2869AB6A-C702-4FC9-8FB0-8B50306732C7}" srcOrd="3" destOrd="0" parTransId="{600B901F-CB2B-4ED5-A29D-57053BF13EF3}" sibTransId="{732A1EF3-6270-42B4-90D2-01627577EA59}"/>
    <dgm:cxn modelId="{12BBAFC9-718E-436B-BA9B-B84471FA887A}" srcId="{46B9A615-9D0C-41A0-9EB0-F82078F3F302}" destId="{7CAFC191-A3EF-48A6-AF37-E6F103682ABA}" srcOrd="8" destOrd="0" parTransId="{569F2F4C-4822-4A85-B075-C8D7F3D17689}" sibTransId="{C924CDDF-8AB4-4023-B1B4-AD3DA68038D7}"/>
    <dgm:cxn modelId="{0090F9B5-69BB-4122-A1D7-B5DD2C23505C}" srcId="{46B9A615-9D0C-41A0-9EB0-F82078F3F302}" destId="{3CEBC444-E93E-4D38-9C20-6D212E2B883C}" srcOrd="7" destOrd="0" parTransId="{DA51C071-B403-49B5-B82A-C9FF7DED7E94}" sibTransId="{1F89CB06-7FEA-4C17-9B09-B16E0714AE4C}"/>
    <dgm:cxn modelId="{E6F7FEA6-BA84-485E-9495-4E9773861E08}" type="presOf" srcId="{DCC149F4-BDE5-40EE-8C0D-B2396389F054}" destId="{435A02E1-9EA1-4895-9281-582DAEE1CC14}" srcOrd="1" destOrd="0" presId="urn:microsoft.com/office/officeart/2005/8/layout/process1"/>
    <dgm:cxn modelId="{D451BEC8-7275-4053-8280-CE79E8C11C0D}" srcId="{46B9A615-9D0C-41A0-9EB0-F82078F3F302}" destId="{5BFD200F-FA60-48AB-93EB-EEDAD20FF1D8}" srcOrd="6" destOrd="0" parTransId="{9869BC39-8E66-496B-8A56-CDD2766E0787}" sibTransId="{EAB545C7-4069-4BC4-B18D-84DCE439DC67}"/>
    <dgm:cxn modelId="{29B34721-E115-4F5F-8258-3AEABB1D12C2}" type="presOf" srcId="{0C56D8E5-EDA1-4780-9CC2-77B859937A86}" destId="{5077DE35-8DA3-4E9C-B133-CF6877F154DF}" srcOrd="0" destOrd="0" presId="urn:microsoft.com/office/officeart/2005/8/layout/process1"/>
    <dgm:cxn modelId="{98F88826-48A2-479D-9AF3-E6DBA97DEBD0}" type="presOf" srcId="{3CEBC444-E93E-4D38-9C20-6D212E2B883C}" destId="{8EADD703-91D6-482D-81FD-51DDD642A373}" srcOrd="0" destOrd="0" presId="urn:microsoft.com/office/officeart/2005/8/layout/process1"/>
    <dgm:cxn modelId="{1D8CE516-8993-40F2-8A9B-9CA3F573C353}" type="presOf" srcId="{EAB545C7-4069-4BC4-B18D-84DCE439DC67}" destId="{BF50BF2C-DF3E-402A-93D9-2D79E00C27BF}" srcOrd="1" destOrd="0" presId="urn:microsoft.com/office/officeart/2005/8/layout/process1"/>
    <dgm:cxn modelId="{32382501-E174-4B57-A160-D7148F1ED899}" type="presOf" srcId="{CF79227B-2655-40FD-A117-6FB330336D74}" destId="{6E4C5A96-434E-4D52-8BC1-731B50B5095D}" srcOrd="0" destOrd="0" presId="urn:microsoft.com/office/officeart/2005/8/layout/process1"/>
    <dgm:cxn modelId="{092B4E59-E827-483F-A70E-3C49B34836A5}" type="presOf" srcId="{D2F0113D-E08E-44C3-AA56-ED7423C74B80}" destId="{DFFB3AFC-EFC8-4BD8-833B-D5AFE6EDF8B1}" srcOrd="0" destOrd="0" presId="urn:microsoft.com/office/officeart/2005/8/layout/process1"/>
    <dgm:cxn modelId="{C2074DA2-0B7F-4715-99F2-171886245B16}" type="presOf" srcId="{31A3501F-C9DC-4F84-83F8-2BA9F4A6BFFF}" destId="{C7F41DB5-EF04-498A-BB75-0F6F66F46CA9}" srcOrd="0" destOrd="0" presId="urn:microsoft.com/office/officeart/2005/8/layout/process1"/>
    <dgm:cxn modelId="{D04E2E2C-9C06-4275-AEEE-D3F2091B460A}" type="presOf" srcId="{5BFD200F-FA60-48AB-93EB-EEDAD20FF1D8}" destId="{08C28338-4E5A-4BA8-A8CD-BE08539F1860}" srcOrd="0" destOrd="0" presId="urn:microsoft.com/office/officeart/2005/8/layout/process1"/>
    <dgm:cxn modelId="{D5216053-8309-4755-BE96-E0B5C6D9476C}" srcId="{46B9A615-9D0C-41A0-9EB0-F82078F3F302}" destId="{391F24BC-2B7A-45B9-AB24-2A62DBEAB5B6}" srcOrd="0" destOrd="0" parTransId="{3AFC23DB-815E-4484-A96F-17ECD5389129}" sibTransId="{898AFB05-28C7-43BC-8471-4C452465052A}"/>
    <dgm:cxn modelId="{07117183-005A-43EF-B6B2-8CF51D727D0A}" type="presOf" srcId="{1F89CB06-7FEA-4C17-9B09-B16E0714AE4C}" destId="{DC527465-7947-4E48-819C-0304C4B2B6E4}" srcOrd="1" destOrd="0" presId="urn:microsoft.com/office/officeart/2005/8/layout/process1"/>
    <dgm:cxn modelId="{C07A925C-8735-4478-9112-BE53E865CA35}" srcId="{46B9A615-9D0C-41A0-9EB0-F82078F3F302}" destId="{CF79227B-2655-40FD-A117-6FB330336D74}" srcOrd="1" destOrd="0" parTransId="{487D261A-A3EA-40B2-B792-8DDB723A6FE3}" sibTransId="{DCC149F4-BDE5-40EE-8C0D-B2396389F054}"/>
    <dgm:cxn modelId="{93A555E7-1C2B-491E-BC47-29AB737532BE}" type="presOf" srcId="{46D0B97D-8A54-44F1-B5BB-E5338D9BDE63}" destId="{33A6F1A6-AE5F-4E81-A0F4-4A08D8B706B0}" srcOrd="0" destOrd="0" presId="urn:microsoft.com/office/officeart/2005/8/layout/process1"/>
    <dgm:cxn modelId="{AEE3934B-DCBB-46B1-A2CB-2BA576B1AB85}" type="presOf" srcId="{EAB545C7-4069-4BC4-B18D-84DCE439DC67}" destId="{FBDD8DF2-EB37-4FC9-9BBA-B678029A8885}" srcOrd="0" destOrd="0" presId="urn:microsoft.com/office/officeart/2005/8/layout/process1"/>
    <dgm:cxn modelId="{A47643A3-FF9E-44B6-B733-1E1945B06405}" srcId="{46B9A615-9D0C-41A0-9EB0-F82078F3F302}" destId="{0C56D8E5-EDA1-4780-9CC2-77B859937A86}" srcOrd="2" destOrd="0" parTransId="{7645914F-9A30-42B5-A715-FBEFC3E72EA2}" sibTransId="{46D0B97D-8A54-44F1-B5BB-E5338D9BDE63}"/>
    <dgm:cxn modelId="{ED750A58-7A9A-4EAF-BE78-ACDEAB9611B6}" type="presOf" srcId="{D2F0113D-E08E-44C3-AA56-ED7423C74B80}" destId="{01F578B0-75B3-45D4-B99C-B211AFEE061B}" srcOrd="1" destOrd="0" presId="urn:microsoft.com/office/officeart/2005/8/layout/process1"/>
    <dgm:cxn modelId="{D0662B71-BEE8-4C10-89B3-3FD0125CF355}" srcId="{46B9A615-9D0C-41A0-9EB0-F82078F3F302}" destId="{EDBCF3F5-9360-4876-879F-BACAE6A13EB4}" srcOrd="5" destOrd="0" parTransId="{324F1397-8120-4D2D-B3CF-7EB5741756FC}" sibTransId="{31A3501F-C9DC-4F84-83F8-2BA9F4A6BFFF}"/>
    <dgm:cxn modelId="{82ACC73F-2944-4954-9197-EE51B647286D}" type="presOf" srcId="{391F24BC-2B7A-45B9-AB24-2A62DBEAB5B6}" destId="{238C6889-CCC9-4ECA-859E-D9B32D47D07B}" srcOrd="0" destOrd="0" presId="urn:microsoft.com/office/officeart/2005/8/layout/process1"/>
    <dgm:cxn modelId="{9E6482CA-2FA3-4160-AC8B-4750395DE111}" type="presOf" srcId="{1F89CB06-7FEA-4C17-9B09-B16E0714AE4C}" destId="{615F71E4-AB0E-47C4-8470-84D090C04835}" srcOrd="0" destOrd="0" presId="urn:microsoft.com/office/officeart/2005/8/layout/process1"/>
    <dgm:cxn modelId="{80CBD4EE-59A8-4E47-ACB7-C5FE94CA0497}" srcId="{46B9A615-9D0C-41A0-9EB0-F82078F3F302}" destId="{F3CE6374-E99B-437F-BA52-1CE0FA0727ED}" srcOrd="4" destOrd="0" parTransId="{074F8E9A-B1CF-406E-BCF8-B64F8C58D15B}" sibTransId="{D2F0113D-E08E-44C3-AA56-ED7423C74B80}"/>
    <dgm:cxn modelId="{A8B57E7B-518F-4976-ADF5-93CEF5C2A2AF}" type="presOf" srcId="{31A3501F-C9DC-4F84-83F8-2BA9F4A6BFFF}" destId="{440E052A-4DF6-49DA-AF76-A66F7125DCD1}" srcOrd="1" destOrd="0" presId="urn:microsoft.com/office/officeart/2005/8/layout/process1"/>
    <dgm:cxn modelId="{0132BA1C-67C2-49CC-97B4-255C7BC3F513}" type="presOf" srcId="{46B9A615-9D0C-41A0-9EB0-F82078F3F302}" destId="{07BB987E-3F33-46A4-AA37-83BA3EA269E2}" srcOrd="0" destOrd="0" presId="urn:microsoft.com/office/officeart/2005/8/layout/process1"/>
    <dgm:cxn modelId="{EA5EB024-5AB4-41AF-A3AE-7B96E4D3A911}" type="presParOf" srcId="{07BB987E-3F33-46A4-AA37-83BA3EA269E2}" destId="{238C6889-CCC9-4ECA-859E-D9B32D47D07B}" srcOrd="0" destOrd="0" presId="urn:microsoft.com/office/officeart/2005/8/layout/process1"/>
    <dgm:cxn modelId="{09ED1875-718D-43D8-8A12-62EA729EEA17}" type="presParOf" srcId="{07BB987E-3F33-46A4-AA37-83BA3EA269E2}" destId="{ADAE13D3-7A09-4936-A029-0D40470C3B88}" srcOrd="1" destOrd="0" presId="urn:microsoft.com/office/officeart/2005/8/layout/process1"/>
    <dgm:cxn modelId="{A6F4509E-750B-4ACF-A077-8FAA1869353E}" type="presParOf" srcId="{ADAE13D3-7A09-4936-A029-0D40470C3B88}" destId="{772A3BFA-C7AB-4B82-893C-395320A40145}" srcOrd="0" destOrd="0" presId="urn:microsoft.com/office/officeart/2005/8/layout/process1"/>
    <dgm:cxn modelId="{5BC20099-BF26-4C20-956F-06A074E171F5}" type="presParOf" srcId="{07BB987E-3F33-46A4-AA37-83BA3EA269E2}" destId="{6E4C5A96-434E-4D52-8BC1-731B50B5095D}" srcOrd="2" destOrd="0" presId="urn:microsoft.com/office/officeart/2005/8/layout/process1"/>
    <dgm:cxn modelId="{D49F460C-BC61-4FA1-80AA-1626D374E88D}" type="presParOf" srcId="{07BB987E-3F33-46A4-AA37-83BA3EA269E2}" destId="{E5208FBD-5FBF-4298-82F1-43FD359CF56A}" srcOrd="3" destOrd="0" presId="urn:microsoft.com/office/officeart/2005/8/layout/process1"/>
    <dgm:cxn modelId="{95952B4D-D063-4B0E-BE34-457DF5EBB740}" type="presParOf" srcId="{E5208FBD-5FBF-4298-82F1-43FD359CF56A}" destId="{435A02E1-9EA1-4895-9281-582DAEE1CC14}" srcOrd="0" destOrd="0" presId="urn:microsoft.com/office/officeart/2005/8/layout/process1"/>
    <dgm:cxn modelId="{11344CB7-B1B2-4882-A8FA-783BB5578379}" type="presParOf" srcId="{07BB987E-3F33-46A4-AA37-83BA3EA269E2}" destId="{5077DE35-8DA3-4E9C-B133-CF6877F154DF}" srcOrd="4" destOrd="0" presId="urn:microsoft.com/office/officeart/2005/8/layout/process1"/>
    <dgm:cxn modelId="{94246ED4-67F8-4B3C-9F47-EB48C9F76EC8}" type="presParOf" srcId="{07BB987E-3F33-46A4-AA37-83BA3EA269E2}" destId="{33A6F1A6-AE5F-4E81-A0F4-4A08D8B706B0}" srcOrd="5" destOrd="0" presId="urn:microsoft.com/office/officeart/2005/8/layout/process1"/>
    <dgm:cxn modelId="{994C6096-1F21-4065-8742-FA30A616792F}" type="presParOf" srcId="{33A6F1A6-AE5F-4E81-A0F4-4A08D8B706B0}" destId="{6B39AD93-9AA3-4B5F-B885-F0657AF0FB85}" srcOrd="0" destOrd="0" presId="urn:microsoft.com/office/officeart/2005/8/layout/process1"/>
    <dgm:cxn modelId="{C8A41164-AD88-40CF-BE08-077F998DA26F}" type="presParOf" srcId="{07BB987E-3F33-46A4-AA37-83BA3EA269E2}" destId="{B40C2615-967F-4E2B-AD2C-E70A23029536}" srcOrd="6" destOrd="0" presId="urn:microsoft.com/office/officeart/2005/8/layout/process1"/>
    <dgm:cxn modelId="{5E36B078-BDD7-442D-A105-B3A51577E501}" type="presParOf" srcId="{07BB987E-3F33-46A4-AA37-83BA3EA269E2}" destId="{C89A36FF-5B93-4398-B8F6-CA03D528E2EB}" srcOrd="7" destOrd="0" presId="urn:microsoft.com/office/officeart/2005/8/layout/process1"/>
    <dgm:cxn modelId="{BC49390A-4731-434E-A4A5-3B3260F749F5}" type="presParOf" srcId="{C89A36FF-5B93-4398-B8F6-CA03D528E2EB}" destId="{24497B5B-8694-4C9C-AEB9-EFDEF63F6337}" srcOrd="0" destOrd="0" presId="urn:microsoft.com/office/officeart/2005/8/layout/process1"/>
    <dgm:cxn modelId="{BAFC45CB-5A9D-41BD-8021-C640441A87EE}" type="presParOf" srcId="{07BB987E-3F33-46A4-AA37-83BA3EA269E2}" destId="{FB9A0B85-91DD-48C5-880B-CB7317D5AE99}" srcOrd="8" destOrd="0" presId="urn:microsoft.com/office/officeart/2005/8/layout/process1"/>
    <dgm:cxn modelId="{E8B1CE6B-7FDE-40C3-BFF2-3B881F23DE62}" type="presParOf" srcId="{07BB987E-3F33-46A4-AA37-83BA3EA269E2}" destId="{DFFB3AFC-EFC8-4BD8-833B-D5AFE6EDF8B1}" srcOrd="9" destOrd="0" presId="urn:microsoft.com/office/officeart/2005/8/layout/process1"/>
    <dgm:cxn modelId="{E30CEE6A-1895-4420-B85F-8660D9B71FE4}" type="presParOf" srcId="{DFFB3AFC-EFC8-4BD8-833B-D5AFE6EDF8B1}" destId="{01F578B0-75B3-45D4-B99C-B211AFEE061B}" srcOrd="0" destOrd="0" presId="urn:microsoft.com/office/officeart/2005/8/layout/process1"/>
    <dgm:cxn modelId="{3F2328A5-AAB4-4C71-9DEB-8FC6047A251A}" type="presParOf" srcId="{07BB987E-3F33-46A4-AA37-83BA3EA269E2}" destId="{48D9B466-C79A-4DDC-8E7A-C105C2B4C9AD}" srcOrd="10" destOrd="0" presId="urn:microsoft.com/office/officeart/2005/8/layout/process1"/>
    <dgm:cxn modelId="{78C3C653-3372-407F-8298-CDF61988B62C}" type="presParOf" srcId="{07BB987E-3F33-46A4-AA37-83BA3EA269E2}" destId="{C7F41DB5-EF04-498A-BB75-0F6F66F46CA9}" srcOrd="11" destOrd="0" presId="urn:microsoft.com/office/officeart/2005/8/layout/process1"/>
    <dgm:cxn modelId="{B0E2B34F-6F63-4E19-B639-5FD41E78BDF4}" type="presParOf" srcId="{C7F41DB5-EF04-498A-BB75-0F6F66F46CA9}" destId="{440E052A-4DF6-49DA-AF76-A66F7125DCD1}" srcOrd="0" destOrd="0" presId="urn:microsoft.com/office/officeart/2005/8/layout/process1"/>
    <dgm:cxn modelId="{37E630DF-4724-48B0-BA2B-2C8D00E28394}" type="presParOf" srcId="{07BB987E-3F33-46A4-AA37-83BA3EA269E2}" destId="{08C28338-4E5A-4BA8-A8CD-BE08539F1860}" srcOrd="12" destOrd="0" presId="urn:microsoft.com/office/officeart/2005/8/layout/process1"/>
    <dgm:cxn modelId="{6915BED8-2BBA-4E1D-9FF2-5E6D54FDBB4F}" type="presParOf" srcId="{07BB987E-3F33-46A4-AA37-83BA3EA269E2}" destId="{FBDD8DF2-EB37-4FC9-9BBA-B678029A8885}" srcOrd="13" destOrd="0" presId="urn:microsoft.com/office/officeart/2005/8/layout/process1"/>
    <dgm:cxn modelId="{69C9C8CF-AFEF-4D6D-BCAD-FDFD726648FD}" type="presParOf" srcId="{FBDD8DF2-EB37-4FC9-9BBA-B678029A8885}" destId="{BF50BF2C-DF3E-402A-93D9-2D79E00C27BF}" srcOrd="0" destOrd="0" presId="urn:microsoft.com/office/officeart/2005/8/layout/process1"/>
    <dgm:cxn modelId="{A73BDD48-81D4-4A4E-B6B9-FD6F828D2F64}" type="presParOf" srcId="{07BB987E-3F33-46A4-AA37-83BA3EA269E2}" destId="{8EADD703-91D6-482D-81FD-51DDD642A373}" srcOrd="14" destOrd="0" presId="urn:microsoft.com/office/officeart/2005/8/layout/process1"/>
    <dgm:cxn modelId="{058A8BBF-9C40-4514-99E2-A72D27B09F8E}" type="presParOf" srcId="{07BB987E-3F33-46A4-AA37-83BA3EA269E2}" destId="{615F71E4-AB0E-47C4-8470-84D090C04835}" srcOrd="15" destOrd="0" presId="urn:microsoft.com/office/officeart/2005/8/layout/process1"/>
    <dgm:cxn modelId="{D5E7EC13-7B90-4211-BDB2-21A42DFD4402}" type="presParOf" srcId="{615F71E4-AB0E-47C4-8470-84D090C04835}" destId="{DC527465-7947-4E48-819C-0304C4B2B6E4}" srcOrd="0" destOrd="0" presId="urn:microsoft.com/office/officeart/2005/8/layout/process1"/>
    <dgm:cxn modelId="{DEE2668E-2144-4AD4-87F6-711FAA33E780}" type="presParOf" srcId="{07BB987E-3F33-46A4-AA37-83BA3EA269E2}" destId="{FEF41D45-854C-4BD1-A475-314A3A9D2287}" srcOrd="1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C6889-CCC9-4ECA-859E-D9B32D47D07B}">
      <dsp:nvSpPr>
        <dsp:cNvPr id="0" name=""/>
        <dsp:cNvSpPr/>
      </dsp:nvSpPr>
      <dsp:spPr>
        <a:xfrm>
          <a:off x="0" y="1964696"/>
          <a:ext cx="918427" cy="1261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設定專題</a:t>
          </a:r>
        </a:p>
      </dsp:txBody>
      <dsp:txXfrm>
        <a:off x="26900" y="1991596"/>
        <a:ext cx="864627" cy="1207602"/>
      </dsp:txXfrm>
    </dsp:sp>
    <dsp:sp modelId="{ADAE13D3-7A09-4936-A029-0D40470C3B88}">
      <dsp:nvSpPr>
        <dsp:cNvPr id="0" name=""/>
        <dsp:cNvSpPr/>
      </dsp:nvSpPr>
      <dsp:spPr>
        <a:xfrm rot="21559925">
          <a:off x="1011255" y="2473929"/>
          <a:ext cx="196823" cy="227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011257" y="2519827"/>
        <a:ext cx="137776" cy="136661"/>
      </dsp:txXfrm>
    </dsp:sp>
    <dsp:sp modelId="{6E4C5A96-434E-4D52-8BC1-731B50B5095D}">
      <dsp:nvSpPr>
        <dsp:cNvPr id="0" name=""/>
        <dsp:cNvSpPr/>
      </dsp:nvSpPr>
      <dsp:spPr>
        <a:xfrm>
          <a:off x="1289767" y="1949660"/>
          <a:ext cx="918427" cy="1261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資料收集</a:t>
          </a:r>
        </a:p>
      </dsp:txBody>
      <dsp:txXfrm>
        <a:off x="1316667" y="1976560"/>
        <a:ext cx="864627" cy="1207602"/>
      </dsp:txXfrm>
    </dsp:sp>
    <dsp:sp modelId="{E5208FBD-5FBF-4298-82F1-43FD359CF56A}">
      <dsp:nvSpPr>
        <dsp:cNvPr id="0" name=""/>
        <dsp:cNvSpPr/>
      </dsp:nvSpPr>
      <dsp:spPr>
        <a:xfrm>
          <a:off x="2300037" y="2466476"/>
          <a:ext cx="194706" cy="227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300037" y="2512030"/>
        <a:ext cx="136294" cy="136661"/>
      </dsp:txXfrm>
    </dsp:sp>
    <dsp:sp modelId="{5077DE35-8DA3-4E9C-B133-CF6877F154DF}">
      <dsp:nvSpPr>
        <dsp:cNvPr id="0" name=""/>
        <dsp:cNvSpPr/>
      </dsp:nvSpPr>
      <dsp:spPr>
        <a:xfrm>
          <a:off x="2575565" y="1949660"/>
          <a:ext cx="918427" cy="1261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架構圖設計</a:t>
          </a:r>
        </a:p>
      </dsp:txBody>
      <dsp:txXfrm>
        <a:off x="2602465" y="1976560"/>
        <a:ext cx="864627" cy="1207602"/>
      </dsp:txXfrm>
    </dsp:sp>
    <dsp:sp modelId="{33A6F1A6-AE5F-4E81-A0F4-4A08D8B706B0}">
      <dsp:nvSpPr>
        <dsp:cNvPr id="0" name=""/>
        <dsp:cNvSpPr/>
      </dsp:nvSpPr>
      <dsp:spPr>
        <a:xfrm>
          <a:off x="3585834" y="2466476"/>
          <a:ext cx="194706" cy="227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585834" y="2512030"/>
        <a:ext cx="136294" cy="136661"/>
      </dsp:txXfrm>
    </dsp:sp>
    <dsp:sp modelId="{B40C2615-967F-4E2B-AD2C-E70A23029536}">
      <dsp:nvSpPr>
        <dsp:cNvPr id="0" name=""/>
        <dsp:cNvSpPr/>
      </dsp:nvSpPr>
      <dsp:spPr>
        <a:xfrm>
          <a:off x="3861363" y="1949660"/>
          <a:ext cx="918427" cy="1261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程式編寫</a:t>
          </a:r>
        </a:p>
      </dsp:txBody>
      <dsp:txXfrm>
        <a:off x="3888263" y="1976560"/>
        <a:ext cx="864627" cy="1207602"/>
      </dsp:txXfrm>
    </dsp:sp>
    <dsp:sp modelId="{C89A36FF-5B93-4398-B8F6-CA03D528E2EB}">
      <dsp:nvSpPr>
        <dsp:cNvPr id="0" name=""/>
        <dsp:cNvSpPr/>
      </dsp:nvSpPr>
      <dsp:spPr>
        <a:xfrm>
          <a:off x="4871632" y="2466476"/>
          <a:ext cx="194706" cy="227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4871632" y="2512030"/>
        <a:ext cx="136294" cy="136661"/>
      </dsp:txXfrm>
    </dsp:sp>
    <dsp:sp modelId="{FB9A0B85-91DD-48C5-880B-CB7317D5AE99}">
      <dsp:nvSpPr>
        <dsp:cNvPr id="0" name=""/>
        <dsp:cNvSpPr/>
      </dsp:nvSpPr>
      <dsp:spPr>
        <a:xfrm>
          <a:off x="5147160" y="1949660"/>
          <a:ext cx="918427" cy="1261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測試</a:t>
          </a:r>
          <a:r>
            <a:rPr lang="en-US" altLang="zh-TW" sz="1800" kern="1200" dirty="0"/>
            <a:t>&amp;</a:t>
          </a:r>
          <a:r>
            <a:rPr lang="zh-TW" altLang="en-US" sz="1800" kern="1200" dirty="0"/>
            <a:t>修改</a:t>
          </a:r>
        </a:p>
      </dsp:txBody>
      <dsp:txXfrm>
        <a:off x="5174060" y="1976560"/>
        <a:ext cx="864627" cy="1207602"/>
      </dsp:txXfrm>
    </dsp:sp>
    <dsp:sp modelId="{DFFB3AFC-EFC8-4BD8-833B-D5AFE6EDF8B1}">
      <dsp:nvSpPr>
        <dsp:cNvPr id="0" name=""/>
        <dsp:cNvSpPr/>
      </dsp:nvSpPr>
      <dsp:spPr>
        <a:xfrm>
          <a:off x="6157430" y="2466476"/>
          <a:ext cx="194706" cy="227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6157430" y="2512030"/>
        <a:ext cx="136294" cy="136661"/>
      </dsp:txXfrm>
    </dsp:sp>
    <dsp:sp modelId="{48D9B466-C79A-4DDC-8E7A-C105C2B4C9AD}">
      <dsp:nvSpPr>
        <dsp:cNvPr id="0" name=""/>
        <dsp:cNvSpPr/>
      </dsp:nvSpPr>
      <dsp:spPr>
        <a:xfrm>
          <a:off x="6432958" y="1949660"/>
          <a:ext cx="918427" cy="1261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外格製作</a:t>
          </a:r>
          <a:r>
            <a:rPr lang="en-US" altLang="zh-TW" sz="1800" kern="1200" dirty="0"/>
            <a:t>&amp;</a:t>
          </a:r>
          <a:r>
            <a:rPr lang="zh-TW" altLang="en-US" sz="1800" kern="1200" dirty="0"/>
            <a:t>組裝</a:t>
          </a:r>
        </a:p>
      </dsp:txBody>
      <dsp:txXfrm>
        <a:off x="6459858" y="1976560"/>
        <a:ext cx="864627" cy="1207602"/>
      </dsp:txXfrm>
    </dsp:sp>
    <dsp:sp modelId="{C7F41DB5-EF04-498A-BB75-0F6F66F46CA9}">
      <dsp:nvSpPr>
        <dsp:cNvPr id="0" name=""/>
        <dsp:cNvSpPr/>
      </dsp:nvSpPr>
      <dsp:spPr>
        <a:xfrm>
          <a:off x="7443228" y="2466476"/>
          <a:ext cx="194706" cy="227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7443228" y="2512030"/>
        <a:ext cx="136294" cy="136661"/>
      </dsp:txXfrm>
    </dsp:sp>
    <dsp:sp modelId="{08C28338-4E5A-4BA8-A8CD-BE08539F1860}">
      <dsp:nvSpPr>
        <dsp:cNvPr id="0" name=""/>
        <dsp:cNvSpPr/>
      </dsp:nvSpPr>
      <dsp:spPr>
        <a:xfrm>
          <a:off x="7718756" y="1949660"/>
          <a:ext cx="918427" cy="1261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資料收集</a:t>
          </a:r>
        </a:p>
      </dsp:txBody>
      <dsp:txXfrm>
        <a:off x="7745656" y="1976560"/>
        <a:ext cx="864627" cy="1207602"/>
      </dsp:txXfrm>
    </dsp:sp>
    <dsp:sp modelId="{FBDD8DF2-EB37-4FC9-9BBA-B678029A8885}">
      <dsp:nvSpPr>
        <dsp:cNvPr id="0" name=""/>
        <dsp:cNvSpPr/>
      </dsp:nvSpPr>
      <dsp:spPr>
        <a:xfrm>
          <a:off x="8729026" y="2466476"/>
          <a:ext cx="194706" cy="227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8729026" y="2512030"/>
        <a:ext cx="136294" cy="136661"/>
      </dsp:txXfrm>
    </dsp:sp>
    <dsp:sp modelId="{8EADD703-91D6-482D-81FD-51DDD642A373}">
      <dsp:nvSpPr>
        <dsp:cNvPr id="0" name=""/>
        <dsp:cNvSpPr/>
      </dsp:nvSpPr>
      <dsp:spPr>
        <a:xfrm>
          <a:off x="9004554" y="1949660"/>
          <a:ext cx="918427" cy="1261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討論</a:t>
          </a:r>
          <a:r>
            <a:rPr lang="en-US" altLang="zh-TW" sz="1800" kern="1200" dirty="0"/>
            <a:t>&amp;</a:t>
          </a:r>
          <a:r>
            <a:rPr lang="zh-TW" altLang="en-US" sz="1800" kern="1200" dirty="0"/>
            <a:t>檢討</a:t>
          </a:r>
        </a:p>
      </dsp:txBody>
      <dsp:txXfrm>
        <a:off x="9031454" y="1976560"/>
        <a:ext cx="864627" cy="1207602"/>
      </dsp:txXfrm>
    </dsp:sp>
    <dsp:sp modelId="{615F71E4-AB0E-47C4-8470-84D090C04835}">
      <dsp:nvSpPr>
        <dsp:cNvPr id="0" name=""/>
        <dsp:cNvSpPr/>
      </dsp:nvSpPr>
      <dsp:spPr>
        <a:xfrm>
          <a:off x="10014824" y="2466476"/>
          <a:ext cx="194706" cy="227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10014824" y="2512030"/>
        <a:ext cx="136294" cy="136661"/>
      </dsp:txXfrm>
    </dsp:sp>
    <dsp:sp modelId="{FEF41D45-854C-4BD1-A475-314A3A9D2287}">
      <dsp:nvSpPr>
        <dsp:cNvPr id="0" name=""/>
        <dsp:cNvSpPr/>
      </dsp:nvSpPr>
      <dsp:spPr>
        <a:xfrm>
          <a:off x="10290352" y="1949660"/>
          <a:ext cx="918427" cy="1261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結束</a:t>
          </a:r>
        </a:p>
      </dsp:txBody>
      <dsp:txXfrm>
        <a:off x="10317252" y="1976560"/>
        <a:ext cx="864627" cy="120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1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20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87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22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94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87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47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110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63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24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73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02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82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66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73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61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9E8405-FBB0-49E6-8597-027CFBB27CEB}" type="datetimeFigureOut">
              <a:rPr lang="zh-TW" altLang="en-US" smtClean="0"/>
              <a:t>2023/2/13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008BF7-D5C3-40E1-A3A1-8A030D8C6E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070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78646" y="587504"/>
            <a:ext cx="7057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</a:t>
            </a:r>
            <a:r>
              <a:rPr lang="en-US" altLang="zh-TW" sz="7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7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電子密碼鎖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78646" y="3262143"/>
            <a:ext cx="60324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組長</a:t>
            </a:r>
            <a:r>
              <a:rPr lang="en-US" altLang="zh-TW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曾川睿</a:t>
            </a:r>
            <a:endParaRPr lang="en-US" altLang="zh-TW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</a:t>
            </a:r>
            <a:r>
              <a:rPr lang="en-US" altLang="zh-TW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宋承祐、盧彥君</a:t>
            </a:r>
            <a:endParaRPr lang="en-US" altLang="zh-TW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執導老師</a:t>
            </a:r>
            <a:r>
              <a:rPr lang="en-US" altLang="zh-TW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侯淇健</a:t>
            </a:r>
            <a:endParaRPr lang="en-US" altLang="zh-TW" sz="4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458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48293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r>
              <a:rPr lang="en-US" altLang="zh-TW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439091" y="3478433"/>
            <a:ext cx="3596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參：流程架構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617834" y="795553"/>
            <a:ext cx="2452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壹：前言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39091" y="2758395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en-US" altLang="zh-TW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使用材料與軟體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617835" y="1495745"/>
            <a:ext cx="166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7834" y="1927534"/>
            <a:ext cx="166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F63E7A5-A1EE-4E73-8226-7864D3B9740F}"/>
              </a:ext>
            </a:extLst>
          </p:cNvPr>
          <p:cNvSpPr txBox="1"/>
          <p:nvPr/>
        </p:nvSpPr>
        <p:spPr>
          <a:xfrm>
            <a:off x="1439091" y="4149904"/>
            <a:ext cx="3596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肆：甘特圖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994714B-3593-40C3-8BB4-F4E84AFEEB8F}"/>
              </a:ext>
            </a:extLst>
          </p:cNvPr>
          <p:cNvSpPr txBox="1"/>
          <p:nvPr/>
        </p:nvSpPr>
        <p:spPr>
          <a:xfrm>
            <a:off x="1617834" y="2273715"/>
            <a:ext cx="212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研究流程圖</a:t>
            </a:r>
            <a:endParaRPr lang="zh-TW" altLang="en-US" sz="4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888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1021451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729337"/>
            <a:ext cx="112847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不斷進步，大家的生活都越來越方便與快速，智慧家庭也成為越來越多企業開始研究與開發的主題，無論是手機、電腦或者是特殊的伺服器為中心的設計都各自出現許多的項目。現在連門鎖越來越進步，大家都在用電子密碼鎖，所以我們才會去想說用電子密碼鎖來做專題，想了解密碼鎖的原理和實用性。</a:t>
            </a:r>
            <a:endParaRPr lang="en-US" altLang="zh-TW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D1B595-3FDA-4FDC-B104-F1BE96397530}"/>
              </a:ext>
            </a:extLst>
          </p:cNvPr>
          <p:cNvSpPr/>
          <p:nvPr/>
        </p:nvSpPr>
        <p:spPr>
          <a:xfrm>
            <a:off x="4934499" y="14589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03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0A654C9-811D-4AEC-A4B4-314B9CE97EBF}"/>
              </a:ext>
            </a:extLst>
          </p:cNvPr>
          <p:cNvSpPr/>
          <p:nvPr/>
        </p:nvSpPr>
        <p:spPr>
          <a:xfrm>
            <a:off x="4704673" y="-48986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TW" altLang="en-US" sz="6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EC333D7-49B5-406C-AAA8-3FF100F1D423}"/>
              </a:ext>
            </a:extLst>
          </p:cNvPr>
          <p:cNvSpPr txBox="1"/>
          <p:nvPr/>
        </p:nvSpPr>
        <p:spPr>
          <a:xfrm>
            <a:off x="0" y="966677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D995B92-534F-44F4-B861-C29A18241CF9}"/>
              </a:ext>
            </a:extLst>
          </p:cNvPr>
          <p:cNvSpPr txBox="1"/>
          <p:nvPr/>
        </p:nvSpPr>
        <p:spPr>
          <a:xfrm>
            <a:off x="0" y="1809953"/>
            <a:ext cx="10793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應為有部分的人常出遠門，回來時經常缺少物品，就算報警也找不回遺失的物品，所以我們這一組才決定要以密碼鎖來驗證輸入密碼後是否會解鎖，關上後是否會上鎖</a:t>
            </a:r>
            <a:r>
              <a:rPr lang="en-US" altLang="zh-TW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041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25D2DA4E-D8EA-4DC8-A171-40CF51AD9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198234"/>
              </p:ext>
            </p:extLst>
          </p:nvPr>
        </p:nvGraphicFramePr>
        <p:xfrm>
          <a:off x="486560" y="1039660"/>
          <a:ext cx="11212749" cy="516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C31D1B80-0796-4D62-AF7D-D96D7F0DEA16}"/>
              </a:ext>
            </a:extLst>
          </p:cNvPr>
          <p:cNvSpPr txBox="1"/>
          <p:nvPr/>
        </p:nvSpPr>
        <p:spPr>
          <a:xfrm>
            <a:off x="486561" y="436228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solidFill>
                  <a:schemeClr val="bg1"/>
                </a:solidFill>
              </a:rPr>
              <a:t>研究流程圖</a:t>
            </a:r>
          </a:p>
        </p:txBody>
      </p:sp>
    </p:spTree>
    <p:extLst>
      <p:ext uri="{BB962C8B-B14F-4D97-AF65-F5344CB8AC3E}">
        <p14:creationId xmlns:p14="http://schemas.microsoft.com/office/powerpoint/2010/main" val="60719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7163" y="316979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材料</a:t>
            </a:r>
            <a:r>
              <a:rPr lang="en-US" altLang="zh-TW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軟體</a:t>
            </a:r>
            <a:endParaRPr lang="en-US" altLang="zh-TW" sz="6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4" b="89869" l="3189" r="94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5" y="1774267"/>
            <a:ext cx="1734658" cy="173465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982874" y="6183262"/>
            <a:ext cx="138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電路板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57" b="85745" l="10800" r="92400">
                        <a14:foregroundMark x1="13000" y1="20213" x2="13600" y2="31915"/>
                        <a14:foregroundMark x1="13600" y1="34468" x2="51600" y2="33830"/>
                        <a14:foregroundMark x1="51600" y1="33830" x2="51200" y2="17872"/>
                        <a14:foregroundMark x1="51200" y1="19362" x2="13600" y2="20851"/>
                        <a14:foregroundMark x1="15800" y1="23191" x2="49800" y2="30426"/>
                        <a14:foregroundMark x1="59800" y1="24681" x2="90000" y2="34894"/>
                        <a14:foregroundMark x1="12600" y1="68085" x2="71200" y2="82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8" t="16038" r="8264" b="13138"/>
          <a:stretch/>
        </p:blipFill>
        <p:spPr>
          <a:xfrm>
            <a:off x="5408171" y="4544302"/>
            <a:ext cx="1735200" cy="142325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5553252" y="6183262"/>
            <a:ext cx="129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LCD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91" l="0" r="100000">
                        <a14:foregroundMark x1="10944" y1="72045" x2="18455" y2="63409"/>
                        <a14:foregroundMark x1="17167" y1="62727" x2="28755" y2="73864"/>
                        <a14:foregroundMark x1="28326" y1="72500" x2="21245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6" y="4232356"/>
            <a:ext cx="1837735" cy="17352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9111" y1="48444" x2="34222" y2="52000"/>
                        <a14:foregroundMark x1="46667" y1="57333" x2="45333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71" y="1773725"/>
            <a:ext cx="1735200" cy="173520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195706" y="6183262"/>
            <a:ext cx="235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ESP32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程式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553252" y="3386357"/>
            <a:ext cx="132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電磁鎖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9600">
                        <a14:foregroundMark x1="74200" y1="43400" x2="83200" y2="54600"/>
                        <a14:foregroundMark x1="49400" y1="63600" x2="60200" y2="7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82" y="1773725"/>
            <a:ext cx="1735200" cy="173520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982874" y="3386357"/>
            <a:ext cx="138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杜邦線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02300" y="3386357"/>
            <a:ext cx="153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鍵盤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4" b="100000" l="0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0" t="11846" r="30794"/>
          <a:stretch/>
        </p:blipFill>
        <p:spPr>
          <a:xfrm>
            <a:off x="7726078" y="1879970"/>
            <a:ext cx="1678194" cy="1628955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7962527" y="3386357"/>
            <a:ext cx="126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繼電器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49" t="36663" r="3769" b="24748"/>
          <a:stretch/>
        </p:blipFill>
        <p:spPr>
          <a:xfrm>
            <a:off x="2657048" y="4860072"/>
            <a:ext cx="1947134" cy="132319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DA22CE01-6AAA-4D32-B227-E66EC87E13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88" y="4627191"/>
            <a:ext cx="2276793" cy="1257475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4B09C121-F1AF-4803-9CF9-AE4C03745A8A}"/>
              </a:ext>
            </a:extLst>
          </p:cNvPr>
          <p:cNvSpPr txBox="1"/>
          <p:nvPr/>
        </p:nvSpPr>
        <p:spPr>
          <a:xfrm>
            <a:off x="8011324" y="6183262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Arduino</a:t>
            </a:r>
          </a:p>
        </p:txBody>
      </p:sp>
    </p:spTree>
    <p:extLst>
      <p:ext uri="{BB962C8B-B14F-4D97-AF65-F5344CB8AC3E}">
        <p14:creationId xmlns:p14="http://schemas.microsoft.com/office/powerpoint/2010/main" val="206036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279752" y="2484117"/>
            <a:ext cx="2118421" cy="1054248"/>
          </a:xfrm>
          <a:prstGeom prst="diamon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是否正確</a:t>
            </a:r>
          </a:p>
        </p:txBody>
      </p:sp>
      <p:cxnSp>
        <p:nvCxnSpPr>
          <p:cNvPr id="8" name="直線單箭頭接點 7"/>
          <p:cNvCxnSpPr>
            <a:stCxn id="100" idx="4"/>
            <a:endCxn id="4" idx="0"/>
          </p:cNvCxnSpPr>
          <p:nvPr/>
        </p:nvCxnSpPr>
        <p:spPr>
          <a:xfrm>
            <a:off x="1338962" y="1695976"/>
            <a:ext cx="1" cy="788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  <a:stCxn id="4" idx="3"/>
            <a:endCxn id="26" idx="2"/>
          </p:cNvCxnSpPr>
          <p:nvPr/>
        </p:nvCxnSpPr>
        <p:spPr>
          <a:xfrm>
            <a:off x="2398173" y="3011241"/>
            <a:ext cx="1049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3447923" y="2645481"/>
            <a:ext cx="2420470" cy="73152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警告密碼錯誤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649371" y="248411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897816" y="384284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39" name="橢圓 38"/>
          <p:cNvSpPr/>
          <p:nvPr/>
        </p:nvSpPr>
        <p:spPr>
          <a:xfrm>
            <a:off x="279752" y="4690982"/>
            <a:ext cx="2118420" cy="73152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開門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菱形 43"/>
          <p:cNvSpPr/>
          <p:nvPr/>
        </p:nvSpPr>
        <p:spPr>
          <a:xfrm>
            <a:off x="6742778" y="2481822"/>
            <a:ext cx="2420471" cy="1058837"/>
          </a:xfrm>
          <a:prstGeom prst="diamon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錯誤三次以上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6742777" y="4739818"/>
            <a:ext cx="2420471" cy="91727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電磁鎖上鎖五分鐘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3" name="直線單箭頭接點 52"/>
          <p:cNvCxnSpPr>
            <a:cxnSpLocks/>
            <a:stCxn id="44" idx="2"/>
            <a:endCxn id="50" idx="0"/>
          </p:cNvCxnSpPr>
          <p:nvPr/>
        </p:nvCxnSpPr>
        <p:spPr>
          <a:xfrm flipH="1">
            <a:off x="7953013" y="3540659"/>
            <a:ext cx="1" cy="1199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0" y="-30389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程式運作圖</a:t>
            </a:r>
            <a:r>
              <a:rPr lang="en-US" altLang="zh-TW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7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0" name="流程圖: 資料 99"/>
          <p:cNvSpPr/>
          <p:nvPr/>
        </p:nvSpPr>
        <p:spPr>
          <a:xfrm>
            <a:off x="430778" y="899910"/>
            <a:ext cx="1816367" cy="796066"/>
          </a:xfrm>
          <a:prstGeom prst="flowChartInputOutp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輸入密碼</a:t>
            </a:r>
          </a:p>
        </p:txBody>
      </p:sp>
      <p:cxnSp>
        <p:nvCxnSpPr>
          <p:cNvPr id="56" name="肘形接點 55"/>
          <p:cNvCxnSpPr>
            <a:stCxn id="44" idx="0"/>
            <a:endCxn id="100" idx="5"/>
          </p:cNvCxnSpPr>
          <p:nvPr/>
        </p:nvCxnSpPr>
        <p:spPr>
          <a:xfrm rot="16200000" flipV="1">
            <a:off x="4417322" y="-1053870"/>
            <a:ext cx="1183879" cy="588750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>
            <a:stCxn id="4" idx="2"/>
            <a:endCxn id="39" idx="0"/>
          </p:cNvCxnSpPr>
          <p:nvPr/>
        </p:nvCxnSpPr>
        <p:spPr>
          <a:xfrm flipH="1">
            <a:off x="1338962" y="3538365"/>
            <a:ext cx="1" cy="1152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>
            <a:stCxn id="26" idx="6"/>
            <a:endCxn id="44" idx="1"/>
          </p:cNvCxnSpPr>
          <p:nvPr/>
        </p:nvCxnSpPr>
        <p:spPr>
          <a:xfrm>
            <a:off x="5868393" y="3011241"/>
            <a:ext cx="87438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7207176" y="389099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427749" y="176223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256602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300"/>
            <a:ext cx="12192000" cy="263808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-116958" y="839973"/>
            <a:ext cx="2413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甘特圖</a:t>
            </a:r>
          </a:p>
        </p:txBody>
      </p:sp>
    </p:spTree>
    <p:extLst>
      <p:ext uri="{BB962C8B-B14F-4D97-AF65-F5344CB8AC3E}">
        <p14:creationId xmlns:p14="http://schemas.microsoft.com/office/powerpoint/2010/main" val="1804751936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1530</TotalTime>
  <Words>268</Words>
  <Application>Microsoft Office PowerPoint</Application>
  <PresentationFormat>寬螢幕</PresentationFormat>
  <Paragraphs>49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標楷體</vt:lpstr>
      <vt:lpstr>Century Gothic</vt:lpstr>
      <vt:lpstr>Wingdings 3</vt:lpstr>
      <vt:lpstr>切割線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cs7301</dc:creator>
  <cp:lastModifiedBy>cs7301</cp:lastModifiedBy>
  <cp:revision>96</cp:revision>
  <dcterms:created xsi:type="dcterms:W3CDTF">2022-09-19T01:14:41Z</dcterms:created>
  <dcterms:modified xsi:type="dcterms:W3CDTF">2023-02-13T01:17:35Z</dcterms:modified>
</cp:coreProperties>
</file>